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
Company profile / 2026 AUTOMATION FORCOMMUNITIES INMOTION. FrostByte Constructs LLC.Automation Services President · Founded March 2026 01 / FROSTBYTE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Company thesis
01 / Company thesis OPERATORS NEEDTOOLS THAT THINKIN SYSTEMS. Founded in March 2026, the company builds Discord automation, AI-assisted workflows, and developer tools for active digital communities. 01 COMMUNITY SYSTEMS Bots and services designed for always-on Discord operations. 02 AI AUTOMATION Assistive workflows that reduce repetitive operator work. 03 DEVELOPER TOOLING Composable utilities for building, running, and extending systems. FBC / Company profile02 / 06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Capabilities
02 / Capability system CONTROLSURFACES. Three engineering surfaces that connect community operations, intelligent automation, and maintainable tooling. 01 DISCORDSYSTEMS Multi-bot architectures, moderation support, and community workflows. 02 AIAUTOMATION Context-aware assistants and operator-focused task automation. 03 DEVELOPERTOOLS Services, dashboards, and utilities that make systems easier to operate. FBC / Company profile03 / 06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Project proof
03 / Project proof RODSTARKIANSUITE. Owner-described multi-bot and community-tooling project associated with FrostByte Constructs. Relationship supplied by founder / president ONE OPERATING LAYER,MULTIPLE SPECIALISTS. 01 GOD’S EYE Operational awareness and community oversight 02 VAULT + ARK Records, continuity, and community utilities 03 ROBOT Discord interaction and workflow automation 04 RDSK CODEX AI-assisted capability within the broader suite FBC / Company profile04 / 06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Public evidence
04 / Public evidence A PROFILE WITHA SOURCE BOUNDARY. Capabilities are limited to the President-provided brief and first-party organization evidence. Suspicious or unsupported profile metadata is excluded. GITHUB ORGANIZATION github.com/FrostByte-Constructs-LLC FOUNDING DETAIL Founded March 2026 · Owner-supplied month/year FBC / Company profile05 / 06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
06 / FROSTBYTE BUILD THE TOOL.AUTOMATE THE LOOP.KEEP CONTROL. FrostByte Constructs LLC.President · Founded March 2026Automation Services github.com/FrostByte-Constructs-LLC Company profile / 2026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9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FrostByte Constructs LLC. — slide 1 of 6: Cover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9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FrostByte Constructs LLC. — slide 2 of 6: Company thesis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9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FrostByte Constructs LLC. — slide 3 of 6: Capabilities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9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FrostByte Constructs LLC. — slide 4 of 6: Project proof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9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FrostByte Constructs LLC. — slide 5 of 6: Public evidence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9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FrostByte Constructs LLC. — slide 6 of 6: Closi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pace Grotesk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Inte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FrostByte Constructs LLC.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FrostByte Constructs LLC. — Company Profile</dc:title>
  <dc:subject>Company profile presentation</dc:subject>
  <dc:creator>Nathanael Joshua M. Labios, Ph.D.</dc:creator>
  <cp:lastModifiedBy>Nathanael Joshua M. Labios, Ph.D.</cp:lastModifiedBy>
  <cp:revision>1</cp:revision>
  <dcterms:created xsi:type="dcterms:W3CDTF">2026-07-16T09:33:17Z</dcterms:created>
  <dcterms:modified xsi:type="dcterms:W3CDTF">2026-07-16T09:33:17Z</dcterms:modified>
</cp:coreProperties>
</file>